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jpg" ContentType="image/jpe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revisionInfo.xml" ContentType="application/vnd.ms-powerpoint.revisioninfo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changesInfos/changesInfo1.xml" ContentType="application/vnd.ms-powerpoint.changesinfo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8EFFFD-127B-495A-80AC-A3A9327736FB}" v="13" dt="2023-07-13T17:43:20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presProps" Target="/ppt/presProps.xml" Id="rId18" /><Relationship Type="http://schemas.openxmlformats.org/officeDocument/2006/relationships/slide" Target="/ppt/slides/slide2.xml" Id="rId3" /><Relationship Type="http://schemas.openxmlformats.org/officeDocument/2006/relationships/tableStyles" Target="/ppt/tableStyles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theme" Target="/ppt/theme/theme1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microsoft.com/office/2015/10/relationships/revisionInfo" Target="/ppt/revisionInfo.xml" Id="rId23" /><Relationship Type="http://schemas.openxmlformats.org/officeDocument/2006/relationships/slide" Target="/ppt/slides/slide9.xml" Id="rId10" /><Relationship Type="http://schemas.openxmlformats.org/officeDocument/2006/relationships/viewProps" Target="/ppt/viewProps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microsoft.com/office/2016/11/relationships/changesInfo" Target="/ppt/changesInfos/changesInfo1.xml" Id="rId22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 Saketh Mamidala" userId="234309c9aa673762" providerId="LiveId" clId="{A78EFFFD-127B-495A-80AC-A3A9327736FB}"/>
    <pc:docChg chg="undo custSel addSld modSld">
      <pc:chgData name="Ram Saketh Mamidala" userId="234309c9aa673762" providerId="LiveId" clId="{A78EFFFD-127B-495A-80AC-A3A9327736FB}" dt="2023-07-13T17:43:20.145" v="375"/>
      <pc:docMkLst>
        <pc:docMk/>
      </pc:docMkLst>
      <pc:sldChg chg="modSp new mod setBg">
        <pc:chgData name="Ram Saketh Mamidala" userId="234309c9aa673762" providerId="LiveId" clId="{A78EFFFD-127B-495A-80AC-A3A9327736FB}" dt="2023-07-13T17:29:18.233" v="27" actId="20577"/>
        <pc:sldMkLst>
          <pc:docMk/>
          <pc:sldMk cId="579866672" sldId="257"/>
        </pc:sldMkLst>
        <pc:spChg chg="mod">
          <ac:chgData name="Ram Saketh Mamidala" userId="234309c9aa673762" providerId="LiveId" clId="{A78EFFFD-127B-495A-80AC-A3A9327736FB}" dt="2023-07-13T17:28:55.684" v="22" actId="14100"/>
          <ac:spMkLst>
            <pc:docMk/>
            <pc:sldMk cId="579866672" sldId="257"/>
            <ac:spMk id="2" creationId="{9B0CCA0D-B566-C133-7F2C-4D0473826E35}"/>
          </ac:spMkLst>
        </pc:spChg>
        <pc:spChg chg="mod">
          <ac:chgData name="Ram Saketh Mamidala" userId="234309c9aa673762" providerId="LiveId" clId="{A78EFFFD-127B-495A-80AC-A3A9327736FB}" dt="2023-07-13T17:29:18.233" v="27" actId="20577"/>
          <ac:spMkLst>
            <pc:docMk/>
            <pc:sldMk cId="579866672" sldId="257"/>
            <ac:spMk id="3" creationId="{7316842B-8FAC-EA0A-5F29-9208C5E02B2B}"/>
          </ac:spMkLst>
        </pc:spChg>
      </pc:sldChg>
      <pc:sldChg chg="modSp new mod setBg">
        <pc:chgData name="Ram Saketh Mamidala" userId="234309c9aa673762" providerId="LiveId" clId="{A78EFFFD-127B-495A-80AC-A3A9327736FB}" dt="2023-07-13T17:43:20.145" v="375"/>
        <pc:sldMkLst>
          <pc:docMk/>
          <pc:sldMk cId="715405292" sldId="258"/>
        </pc:sldMkLst>
        <pc:spChg chg="mod">
          <ac:chgData name="Ram Saketh Mamidala" userId="234309c9aa673762" providerId="LiveId" clId="{A78EFFFD-127B-495A-80AC-A3A9327736FB}" dt="2023-07-13T17:31:53.889" v="70" actId="20577"/>
          <ac:spMkLst>
            <pc:docMk/>
            <pc:sldMk cId="715405292" sldId="258"/>
            <ac:spMk id="2" creationId="{AA67DFEA-560A-7B68-F008-96876B6D7DC9}"/>
          </ac:spMkLst>
        </pc:spChg>
        <pc:spChg chg="mod">
          <ac:chgData name="Ram Saketh Mamidala" userId="234309c9aa673762" providerId="LiveId" clId="{A78EFFFD-127B-495A-80AC-A3A9327736FB}" dt="2023-07-13T17:31:40.870" v="50" actId="14100"/>
          <ac:spMkLst>
            <pc:docMk/>
            <pc:sldMk cId="715405292" sldId="258"/>
            <ac:spMk id="3" creationId="{89AD8E75-3398-F838-1673-B298E6C04DDC}"/>
          </ac:spMkLst>
        </pc:spChg>
      </pc:sldChg>
      <pc:sldChg chg="modSp new mod setBg">
        <pc:chgData name="Ram Saketh Mamidala" userId="234309c9aa673762" providerId="LiveId" clId="{A78EFFFD-127B-495A-80AC-A3A9327736FB}" dt="2023-07-13T17:43:18.873" v="374"/>
        <pc:sldMkLst>
          <pc:docMk/>
          <pc:sldMk cId="2618526563" sldId="259"/>
        </pc:sldMkLst>
        <pc:spChg chg="mod">
          <ac:chgData name="Ram Saketh Mamidala" userId="234309c9aa673762" providerId="LiveId" clId="{A78EFFFD-127B-495A-80AC-A3A9327736FB}" dt="2023-07-13T17:33:49.664" v="121" actId="14100"/>
          <ac:spMkLst>
            <pc:docMk/>
            <pc:sldMk cId="2618526563" sldId="259"/>
            <ac:spMk id="2" creationId="{90FBB882-0DCA-DAFE-7238-CCD3DE7C5E57}"/>
          </ac:spMkLst>
        </pc:spChg>
        <pc:spChg chg="mod">
          <ac:chgData name="Ram Saketh Mamidala" userId="234309c9aa673762" providerId="LiveId" clId="{A78EFFFD-127B-495A-80AC-A3A9327736FB}" dt="2023-07-13T17:33:53.855" v="122" actId="14100"/>
          <ac:spMkLst>
            <pc:docMk/>
            <pc:sldMk cId="2618526563" sldId="259"/>
            <ac:spMk id="3" creationId="{4AE8D0E8-4377-B292-0D14-41D9BFDEC944}"/>
          </ac:spMkLst>
        </pc:spChg>
      </pc:sldChg>
      <pc:sldChg chg="modSp new mod setBg">
        <pc:chgData name="Ram Saketh Mamidala" userId="234309c9aa673762" providerId="LiveId" clId="{A78EFFFD-127B-495A-80AC-A3A9327736FB}" dt="2023-07-13T17:43:17.319" v="373"/>
        <pc:sldMkLst>
          <pc:docMk/>
          <pc:sldMk cId="609300230" sldId="260"/>
        </pc:sldMkLst>
        <pc:spChg chg="mod">
          <ac:chgData name="Ram Saketh Mamidala" userId="234309c9aa673762" providerId="LiveId" clId="{A78EFFFD-127B-495A-80AC-A3A9327736FB}" dt="2023-07-13T17:35:31.964" v="145" actId="14100"/>
          <ac:spMkLst>
            <pc:docMk/>
            <pc:sldMk cId="609300230" sldId="260"/>
            <ac:spMk id="2" creationId="{324A8265-D341-324D-C06E-CF7C77757800}"/>
          </ac:spMkLst>
        </pc:spChg>
        <pc:spChg chg="mod">
          <ac:chgData name="Ram Saketh Mamidala" userId="234309c9aa673762" providerId="LiveId" clId="{A78EFFFD-127B-495A-80AC-A3A9327736FB}" dt="2023-07-13T17:35:37.303" v="146" actId="14100"/>
          <ac:spMkLst>
            <pc:docMk/>
            <pc:sldMk cId="609300230" sldId="260"/>
            <ac:spMk id="3" creationId="{1D6408D7-E9E3-FFE0-AD2B-D192D1E99487}"/>
          </ac:spMkLst>
        </pc:spChg>
      </pc:sldChg>
      <pc:sldChg chg="modSp new mod setBg">
        <pc:chgData name="Ram Saketh Mamidala" userId="234309c9aa673762" providerId="LiveId" clId="{A78EFFFD-127B-495A-80AC-A3A9327736FB}" dt="2023-07-13T17:43:16.327" v="372"/>
        <pc:sldMkLst>
          <pc:docMk/>
          <pc:sldMk cId="2098661819" sldId="261"/>
        </pc:sldMkLst>
        <pc:spChg chg="mod">
          <ac:chgData name="Ram Saketh Mamidala" userId="234309c9aa673762" providerId="LiveId" clId="{A78EFFFD-127B-495A-80AC-A3A9327736FB}" dt="2023-07-13T17:36:04.977" v="165" actId="14100"/>
          <ac:spMkLst>
            <pc:docMk/>
            <pc:sldMk cId="2098661819" sldId="261"/>
            <ac:spMk id="2" creationId="{643EE0DF-FA7A-EB9B-2544-4E68A2AA8E93}"/>
          </ac:spMkLst>
        </pc:spChg>
        <pc:spChg chg="mod">
          <ac:chgData name="Ram Saketh Mamidala" userId="234309c9aa673762" providerId="LiveId" clId="{A78EFFFD-127B-495A-80AC-A3A9327736FB}" dt="2023-07-13T17:36:08.417" v="166" actId="14100"/>
          <ac:spMkLst>
            <pc:docMk/>
            <pc:sldMk cId="2098661819" sldId="261"/>
            <ac:spMk id="3" creationId="{BA2B4726-7E39-76E1-EB8E-02351BCA69A0}"/>
          </ac:spMkLst>
        </pc:spChg>
      </pc:sldChg>
      <pc:sldChg chg="modSp new mod setBg">
        <pc:chgData name="Ram Saketh Mamidala" userId="234309c9aa673762" providerId="LiveId" clId="{A78EFFFD-127B-495A-80AC-A3A9327736FB}" dt="2023-07-13T17:43:15.369" v="371"/>
        <pc:sldMkLst>
          <pc:docMk/>
          <pc:sldMk cId="2109140421" sldId="262"/>
        </pc:sldMkLst>
        <pc:spChg chg="mod">
          <ac:chgData name="Ram Saketh Mamidala" userId="234309c9aa673762" providerId="LiveId" clId="{A78EFFFD-127B-495A-80AC-A3A9327736FB}" dt="2023-07-13T17:37:30.140" v="216" actId="14100"/>
          <ac:spMkLst>
            <pc:docMk/>
            <pc:sldMk cId="2109140421" sldId="262"/>
            <ac:spMk id="2" creationId="{40D9EE4D-0413-641D-6673-90D1CD12F25A}"/>
          </ac:spMkLst>
        </pc:spChg>
        <pc:spChg chg="mod">
          <ac:chgData name="Ram Saketh Mamidala" userId="234309c9aa673762" providerId="LiveId" clId="{A78EFFFD-127B-495A-80AC-A3A9327736FB}" dt="2023-07-13T17:37:35.081" v="217" actId="14100"/>
          <ac:spMkLst>
            <pc:docMk/>
            <pc:sldMk cId="2109140421" sldId="262"/>
            <ac:spMk id="3" creationId="{D024FBC1-C731-9E60-B993-28730A6033C6}"/>
          </ac:spMkLst>
        </pc:spChg>
      </pc:sldChg>
      <pc:sldChg chg="modSp new mod setBg">
        <pc:chgData name="Ram Saketh Mamidala" userId="234309c9aa673762" providerId="LiveId" clId="{A78EFFFD-127B-495A-80AC-A3A9327736FB}" dt="2023-07-13T17:43:14.364" v="370"/>
        <pc:sldMkLst>
          <pc:docMk/>
          <pc:sldMk cId="674924689" sldId="263"/>
        </pc:sldMkLst>
        <pc:spChg chg="mod">
          <ac:chgData name="Ram Saketh Mamidala" userId="234309c9aa673762" providerId="LiveId" clId="{A78EFFFD-127B-495A-80AC-A3A9327736FB}" dt="2023-07-13T17:38:35.096" v="254" actId="14100"/>
          <ac:spMkLst>
            <pc:docMk/>
            <pc:sldMk cId="674924689" sldId="263"/>
            <ac:spMk id="2" creationId="{8E66CE99-F9AE-1A1E-9209-CB4128451C57}"/>
          </ac:spMkLst>
        </pc:spChg>
        <pc:spChg chg="mod">
          <ac:chgData name="Ram Saketh Mamidala" userId="234309c9aa673762" providerId="LiveId" clId="{A78EFFFD-127B-495A-80AC-A3A9327736FB}" dt="2023-07-13T17:38:40.570" v="256" actId="14100"/>
          <ac:spMkLst>
            <pc:docMk/>
            <pc:sldMk cId="674924689" sldId="263"/>
            <ac:spMk id="3" creationId="{8A36F480-4EAA-2D73-8300-BE9CCA35CEF9}"/>
          </ac:spMkLst>
        </pc:spChg>
      </pc:sldChg>
      <pc:sldChg chg="modSp new mod setBg">
        <pc:chgData name="Ram Saketh Mamidala" userId="234309c9aa673762" providerId="LiveId" clId="{A78EFFFD-127B-495A-80AC-A3A9327736FB}" dt="2023-07-13T17:43:11.615" v="369"/>
        <pc:sldMkLst>
          <pc:docMk/>
          <pc:sldMk cId="540807604" sldId="264"/>
        </pc:sldMkLst>
        <pc:spChg chg="mod">
          <ac:chgData name="Ram Saketh Mamidala" userId="234309c9aa673762" providerId="LiveId" clId="{A78EFFFD-127B-495A-80AC-A3A9327736FB}" dt="2023-07-13T17:39:08.979" v="285" actId="14100"/>
          <ac:spMkLst>
            <pc:docMk/>
            <pc:sldMk cId="540807604" sldId="264"/>
            <ac:spMk id="2" creationId="{0A6B36A3-564E-AE5B-781F-70C7F59BB42A}"/>
          </ac:spMkLst>
        </pc:spChg>
        <pc:spChg chg="mod">
          <ac:chgData name="Ram Saketh Mamidala" userId="234309c9aa673762" providerId="LiveId" clId="{A78EFFFD-127B-495A-80AC-A3A9327736FB}" dt="2023-07-13T17:39:11.945" v="286" actId="14100"/>
          <ac:spMkLst>
            <pc:docMk/>
            <pc:sldMk cId="540807604" sldId="264"/>
            <ac:spMk id="3" creationId="{C91EF0CB-E6C6-FBB9-C72C-8967385F72AB}"/>
          </ac:spMkLst>
        </pc:spChg>
      </pc:sldChg>
      <pc:sldChg chg="modSp new mod setBg">
        <pc:chgData name="Ram Saketh Mamidala" userId="234309c9aa673762" providerId="LiveId" clId="{A78EFFFD-127B-495A-80AC-A3A9327736FB}" dt="2023-07-13T17:43:10.312" v="368"/>
        <pc:sldMkLst>
          <pc:docMk/>
          <pc:sldMk cId="1973327562" sldId="265"/>
        </pc:sldMkLst>
        <pc:spChg chg="mod">
          <ac:chgData name="Ram Saketh Mamidala" userId="234309c9aa673762" providerId="LiveId" clId="{A78EFFFD-127B-495A-80AC-A3A9327736FB}" dt="2023-07-13T17:39:55.783" v="305" actId="14100"/>
          <ac:spMkLst>
            <pc:docMk/>
            <pc:sldMk cId="1973327562" sldId="265"/>
            <ac:spMk id="2" creationId="{2A0E2B3E-7155-0BC2-8972-A31F75C65A0C}"/>
          </ac:spMkLst>
        </pc:spChg>
        <pc:spChg chg="mod">
          <ac:chgData name="Ram Saketh Mamidala" userId="234309c9aa673762" providerId="LiveId" clId="{A78EFFFD-127B-495A-80AC-A3A9327736FB}" dt="2023-07-13T17:39:58.703" v="306" actId="14100"/>
          <ac:spMkLst>
            <pc:docMk/>
            <pc:sldMk cId="1973327562" sldId="265"/>
            <ac:spMk id="3" creationId="{56F9CDC2-1F88-2C15-507A-070DAC22FDAC}"/>
          </ac:spMkLst>
        </pc:spChg>
      </pc:sldChg>
      <pc:sldChg chg="modSp new mod setBg">
        <pc:chgData name="Ram Saketh Mamidala" userId="234309c9aa673762" providerId="LiveId" clId="{A78EFFFD-127B-495A-80AC-A3A9327736FB}" dt="2023-07-13T17:43:08.771" v="367"/>
        <pc:sldMkLst>
          <pc:docMk/>
          <pc:sldMk cId="4088342647" sldId="266"/>
        </pc:sldMkLst>
        <pc:spChg chg="mod">
          <ac:chgData name="Ram Saketh Mamidala" userId="234309c9aa673762" providerId="LiveId" clId="{A78EFFFD-127B-495A-80AC-A3A9327736FB}" dt="2023-07-13T17:41:01.883" v="315" actId="404"/>
          <ac:spMkLst>
            <pc:docMk/>
            <pc:sldMk cId="4088342647" sldId="266"/>
            <ac:spMk id="2" creationId="{C78CDF1A-CD4B-2F60-903F-D7E15E86ABBA}"/>
          </ac:spMkLst>
        </pc:spChg>
      </pc:sldChg>
      <pc:sldChg chg="modSp new mod setBg">
        <pc:chgData name="Ram Saketh Mamidala" userId="234309c9aa673762" providerId="LiveId" clId="{A78EFFFD-127B-495A-80AC-A3A9327736FB}" dt="2023-07-13T17:43:06.162" v="366"/>
        <pc:sldMkLst>
          <pc:docMk/>
          <pc:sldMk cId="977737679" sldId="267"/>
        </pc:sldMkLst>
        <pc:spChg chg="mod">
          <ac:chgData name="Ram Saketh Mamidala" userId="234309c9aa673762" providerId="LiveId" clId="{A78EFFFD-127B-495A-80AC-A3A9327736FB}" dt="2023-07-13T17:41:24.026" v="335" actId="20577"/>
          <ac:spMkLst>
            <pc:docMk/>
            <pc:sldMk cId="977737679" sldId="267"/>
            <ac:spMk id="2" creationId="{CC558B90-22DD-0013-66A9-9F83A8E8FAD6}"/>
          </ac:spMkLst>
        </pc:spChg>
      </pc:sldChg>
      <pc:sldChg chg="modSp new mod setBg">
        <pc:chgData name="Ram Saketh Mamidala" userId="234309c9aa673762" providerId="LiveId" clId="{A78EFFFD-127B-495A-80AC-A3A9327736FB}" dt="2023-07-13T17:42:50.474" v="365"/>
        <pc:sldMkLst>
          <pc:docMk/>
          <pc:sldMk cId="3418701061" sldId="268"/>
        </pc:sldMkLst>
        <pc:spChg chg="mod">
          <ac:chgData name="Ram Saketh Mamidala" userId="234309c9aa673762" providerId="LiveId" clId="{A78EFFFD-127B-495A-80AC-A3A9327736FB}" dt="2023-07-13T17:42:05.282" v="350" actId="20577"/>
          <ac:spMkLst>
            <pc:docMk/>
            <pc:sldMk cId="3418701061" sldId="268"/>
            <ac:spMk id="2" creationId="{D42976A8-C717-4A71-6B43-980EB2BF4572}"/>
          </ac:spMkLst>
        </pc:spChg>
      </pc:sldChg>
      <pc:sldChg chg="modSp new mod setBg">
        <pc:chgData name="Ram Saketh Mamidala" userId="234309c9aa673762" providerId="LiveId" clId="{A78EFFFD-127B-495A-80AC-A3A9327736FB}" dt="2023-07-13T17:42:46.798" v="364"/>
        <pc:sldMkLst>
          <pc:docMk/>
          <pc:sldMk cId="1914640135" sldId="269"/>
        </pc:sldMkLst>
        <pc:spChg chg="mod">
          <ac:chgData name="Ram Saketh Mamidala" userId="234309c9aa673762" providerId="LiveId" clId="{A78EFFFD-127B-495A-80AC-A3A9327736FB}" dt="2023-07-13T17:42:38.332" v="363" actId="20577"/>
          <ac:spMkLst>
            <pc:docMk/>
            <pc:sldMk cId="1914640135" sldId="269"/>
            <ac:spMk id="2" creationId="{0CA6836F-2119-30B6-E421-65B722F349A5}"/>
          </ac:spMkLst>
        </pc:spChg>
      </pc:sldChg>
    </pc:docChg>
  </pc:docChgLst>
</pc:chgInfo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2AF3-84DF-423A-82CC-335E07CD3C1E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199B0A3-C381-48E9-8C65-722E275D8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8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2AF3-84DF-423A-82CC-335E07CD3C1E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B0A3-C381-48E9-8C65-722E275D8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411180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C2AF3-84DF-423A-82CC-335E07CD3C1E}" type="datetimeFigureOut">
              <a:rPr lang="en-IN" smtClean="0"/>
              <a:t>28-07-2023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199B0A3-C381-48E9-8C65-722E275D8C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871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8.jpg" Id="rId2" /><Relationship Type="http://schemas.openxmlformats.org/officeDocument/2006/relationships/slideLayout" Target="/ppt/slideLayouts/slideLayout2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9.png" Id="rId2" /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0.png" Id="rId2" /><Relationship Type="http://schemas.openxmlformats.org/officeDocument/2006/relationships/slideLayout" Target="/ppt/slideLayouts/slideLayout2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1.png" Id="rId2" /><Relationship Type="http://schemas.openxmlformats.org/officeDocument/2006/relationships/slideLayout" Target="/ppt/slideLayouts/slideLayout2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12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13.png" Id="rId2" /><Relationship Type="http://schemas.openxmlformats.org/officeDocument/2006/relationships/slideLayout" Target="/ppt/slideLayouts/slideLayout2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hyperlink" Target="http://www.atmel.com/" TargetMode="External" Id="rId8" /><Relationship Type="http://schemas.openxmlformats.org/officeDocument/2006/relationships/hyperlink" Target="http://www.keil.com/" TargetMode="External" Id="rId3" /><Relationship Type="http://schemas.openxmlformats.org/officeDocument/2006/relationships/hyperlink" Target="http://www.beyondlogic.org/" TargetMode="External" Id="rId7" /><Relationship Type="http://schemas.openxmlformats.org/officeDocument/2006/relationships/hyperlink" Target="http://www.wikipedia.com/" TargetMode="External" Id="rId2" /><Relationship Type="http://schemas.openxmlformats.org/officeDocument/2006/relationships/hyperlink" Target="http://www.allaboutcircuits.com/" TargetMode="External" Id="rId6" /><Relationship Type="http://schemas.openxmlformats.org/officeDocument/2006/relationships/hyperlink" Target="http://www.electronicsforu.com/" TargetMode="External" Id="rId5" /><Relationship Type="http://schemas.openxmlformats.org/officeDocument/2006/relationships/hyperlink" Target="http://www.maxim-ic.com/" TargetMode="External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3.jpeg" Id="rId3" /><Relationship Type="http://schemas.openxmlformats.org/officeDocument/2006/relationships/image" Target="/ppt/media/image7.jpeg" Id="rId7" /><Relationship Type="http://schemas.openxmlformats.org/officeDocument/2006/relationships/image" Target="/ppt/media/image2.jpeg" Id="rId2" /><Relationship Type="http://schemas.openxmlformats.org/officeDocument/2006/relationships/slideLayout" Target="/ppt/slideLayouts/slideLayout2.xml" Id="rId1" /><Relationship Type="http://schemas.openxmlformats.org/officeDocument/2006/relationships/image" Target="/ppt/media/image6.jpeg" Id="rId6" /><Relationship Type="http://schemas.openxmlformats.org/officeDocument/2006/relationships/image" Target="/ppt/media/image5.jpeg" Id="rId5" /><Relationship Type="http://schemas.openxmlformats.org/officeDocument/2006/relationships/image" Target="/ppt/media/image4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8552-6A34-CB27-57E6-94983F021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355" y="1700861"/>
            <a:ext cx="9144000" cy="14342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   </a:t>
            </a:r>
            <a:r>
              <a:rPr lang="en-US" b="1" u="sng" dirty="0">
                <a:solidFill>
                  <a:schemeClr val="tx2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SENSORED STREETLIGHT</a:t>
            </a:r>
            <a:endParaRPr lang="en-IN" b="1" u="sng" dirty="0">
              <a:solidFill>
                <a:schemeClr val="tx2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17088-9812-D27E-AA3F-2FFB72465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290" y="3135086"/>
            <a:ext cx="4254759" cy="3153747"/>
          </a:xfrm>
        </p:spPr>
        <p:txBody>
          <a:bodyPr>
            <a:normAutofit lnSpcReduction="10000"/>
          </a:bodyPr>
          <a:lstStyle/>
          <a:p>
            <a:r>
              <a:rPr lang="en-US" sz="2800" u="sng" dirty="0"/>
              <a:t>BATCH-9</a:t>
            </a:r>
          </a:p>
          <a:p>
            <a:pPr algn="l"/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ARTIFICIAL INTELLIGENCE &amp; DATA SCIENCE (I2)</a:t>
            </a:r>
          </a:p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-US" sz="1600" baseline="30000" dirty="0">
                <a:solidFill>
                  <a:schemeClr val="accent5">
                    <a:lumMod val="50000"/>
                  </a:schemeClr>
                </a:solidFill>
              </a:rPr>
              <a:t>ST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YEAR 2</a:t>
            </a:r>
            <a:r>
              <a:rPr lang="en-US" sz="1600" baseline="30000" dirty="0">
                <a:solidFill>
                  <a:schemeClr val="accent5">
                    <a:lumMod val="50000"/>
                  </a:schemeClr>
                </a:solidFill>
              </a:rPr>
              <a:t>ND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 SEMESTER</a:t>
            </a:r>
          </a:p>
          <a:p>
            <a:pPr algn="l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M.SUCHITH REDDY(160122771112)</a:t>
            </a:r>
          </a:p>
          <a:p>
            <a:pPr algn="l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M.SRINU (160122771113)</a:t>
            </a:r>
          </a:p>
          <a:p>
            <a:pPr algn="l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M.RAM SAKETH (160122771114)</a:t>
            </a:r>
          </a:p>
          <a:p>
            <a:pPr algn="l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M.LOKESH GOUD (160122771115)</a:t>
            </a:r>
          </a:p>
          <a:p>
            <a:pPr algn="l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M.DANISH AHMED (160122771116)</a:t>
            </a:r>
            <a:endParaRPr lang="en-I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DAE24-528D-7444-87C2-ACB3F14FC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7" y="0"/>
            <a:ext cx="9573208" cy="181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39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2B3E-7155-0BC2-8972-A31F75C6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185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CIRCUIT DIAGRAM</a:t>
            </a:r>
            <a:r>
              <a:rPr lang="en-US" sz="4800" u="sng" dirty="0">
                <a:latin typeface="Bahnschrift Condensed" panose="020B0502040204020203" pitchFamily="34" charset="0"/>
              </a:rPr>
              <a:t>:</a:t>
            </a:r>
            <a:endParaRPr lang="en-IN" sz="48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B40F0-CA28-9B33-BD57-1665E3063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64" y="1791477"/>
            <a:ext cx="7607071" cy="366419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7332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CDF1A-CD4B-2F60-903F-D7E15E86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815"/>
            <a:ext cx="10515600" cy="1225550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SKETCH</a:t>
            </a:r>
            <a:r>
              <a:rPr lang="en-US" sz="4800" u="sng" dirty="0">
                <a:latin typeface="Bahnschrift Condensed" panose="020B0502040204020203" pitchFamily="34" charset="0"/>
              </a:rPr>
              <a:t>:</a:t>
            </a:r>
            <a:endParaRPr lang="en-IN" sz="48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90CB9-0B40-D6B2-94EA-73568710B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" t="-328" r="17953" b="11912"/>
          <a:stretch/>
        </p:blipFill>
        <p:spPr>
          <a:xfrm rot="16200000">
            <a:off x="3959290" y="97972"/>
            <a:ext cx="4273420" cy="754846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8834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AB46-D107-0FD1-AF1F-A624D7A1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173" y="353522"/>
            <a:ext cx="10571551" cy="766151"/>
          </a:xfrm>
        </p:spPr>
        <p:txBody>
          <a:bodyPr/>
          <a:lstStyle/>
          <a:p>
            <a:pPr algn="ctr"/>
            <a:r>
              <a:rPr lang="en-US" sz="3600" u="sng" dirty="0">
                <a:latin typeface="Bahnschrift Condensed" panose="020B0502040204020203" pitchFamily="34" charset="0"/>
              </a:rPr>
              <a:t>CODE</a:t>
            </a:r>
            <a:r>
              <a:rPr lang="en-US" sz="4400" u="sng" dirty="0">
                <a:latin typeface="Bahnschrift Condensed" panose="020B0502040204020203" pitchFamily="34" charset="0"/>
              </a:rPr>
              <a:t>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19F88-ECF1-6440-6912-402360C9C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2" y="1250302"/>
            <a:ext cx="10665774" cy="5402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784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FD72-DBBF-BF93-A972-5C9A192E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5489"/>
            <a:ext cx="10459583" cy="598200"/>
          </a:xfrm>
        </p:spPr>
        <p:txBody>
          <a:bodyPr>
            <a:noAutofit/>
          </a:bodyPr>
          <a:lstStyle/>
          <a:p>
            <a:pPr algn="ctr"/>
            <a:r>
              <a:rPr lang="en-US" u="sng" dirty="0">
                <a:latin typeface="Bahnschrift Condensed" panose="020B0502040204020203" pitchFamily="34" charset="0"/>
              </a:rPr>
              <a:t>CODE</a:t>
            </a:r>
            <a:r>
              <a:rPr lang="en-US" sz="4000" u="sng" dirty="0">
                <a:latin typeface="Bahnschrift Condensed" panose="020B0502040204020203" pitchFamily="34" charset="0"/>
              </a:rPr>
              <a:t>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ED224-02EA-DE51-C0C8-1B587F5F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29" y="1203649"/>
            <a:ext cx="10459583" cy="5411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522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8B90-22DD-0013-66A9-9F83A8E8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60" y="400175"/>
            <a:ext cx="8882742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WORKING VIDEO</a:t>
            </a:r>
            <a:r>
              <a:rPr lang="en-US" sz="4800" u="sng" dirty="0">
                <a:latin typeface="Bahnschrift Condensed" panose="020B0502040204020203" pitchFamily="34" charset="0"/>
              </a:rPr>
              <a:t>:</a:t>
            </a:r>
            <a:endParaRPr lang="en-IN" sz="4800" u="sng" dirty="0"/>
          </a:p>
        </p:txBody>
      </p:sp>
      <p:pic>
        <p:nvPicPr>
          <p:cNvPr id="4" name="working_video">
            <a:hlinkClick r:id="" action="ppaction://media"/>
            <a:extLst>
              <a:ext uri="{FF2B5EF4-FFF2-40B4-BE49-F238E27FC236}">
                <a16:creationId xmlns:a16="http://schemas.microsoft.com/office/drawing/2014/main" id="{0F56E5D7-07FE-851F-5A81-B0980AB9A3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3282" y="1352939"/>
            <a:ext cx="7240555" cy="5104885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noFill/>
          </a:ln>
          <a:effectLst>
            <a:glow rad="101600">
              <a:srgbClr val="969696">
                <a:alpha val="40000"/>
              </a:srgb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97773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7561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76A8-C717-4A71-6B43-980EB2BF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CONCLUSION:</a:t>
            </a:r>
            <a:endParaRPr lang="en-IN" sz="40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5C2A-792D-D635-C4E9-B0CA2A75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955" y="1446245"/>
            <a:ext cx="10207657" cy="4464977"/>
          </a:xfrm>
        </p:spPr>
        <p:txBody>
          <a:bodyPr>
            <a:normAutofit/>
          </a:bodyPr>
          <a:lstStyle/>
          <a:p>
            <a:r>
              <a:rPr lang="en-IN" sz="2000" dirty="0"/>
              <a:t>Can overcome the crisis of natural </a:t>
            </a:r>
            <a:r>
              <a:rPr lang="en-IN" sz="2000" i="1" dirty="0"/>
              <a:t>power production </a:t>
            </a:r>
            <a:r>
              <a:rPr lang="en-IN" sz="2000" dirty="0"/>
              <a:t>resources in forth coming days.</a:t>
            </a:r>
          </a:p>
          <a:p>
            <a:endParaRPr lang="en-IN" sz="2000" dirty="0"/>
          </a:p>
          <a:p>
            <a:r>
              <a:rPr lang="en-IN" sz="2000" dirty="0"/>
              <a:t>Can </a:t>
            </a:r>
            <a:r>
              <a:rPr lang="en-IN" sz="2000" i="1" dirty="0"/>
              <a:t>Reduce</a:t>
            </a:r>
            <a:r>
              <a:rPr lang="en-IN" sz="2000" dirty="0"/>
              <a:t> the wastage of electricity.</a:t>
            </a:r>
          </a:p>
          <a:p>
            <a:endParaRPr lang="en-IN" sz="2000" dirty="0"/>
          </a:p>
          <a:p>
            <a:r>
              <a:rPr lang="en-IN" sz="2000" dirty="0"/>
              <a:t>Ultimately can conserve</a:t>
            </a:r>
            <a:r>
              <a:rPr lang="en-IN" sz="2000" i="1" dirty="0"/>
              <a:t> </a:t>
            </a:r>
            <a:r>
              <a:rPr lang="en-IN" sz="2000" dirty="0"/>
              <a:t>some of the </a:t>
            </a:r>
            <a:r>
              <a:rPr lang="en-IN" sz="2000" i="1" dirty="0"/>
              <a:t>Natural Resources</a:t>
            </a:r>
            <a:r>
              <a:rPr lang="en-IN" sz="2000" dirty="0"/>
              <a:t> from completely getting varnished.</a:t>
            </a:r>
          </a:p>
          <a:p>
            <a:endParaRPr lang="en-IN" sz="2000" dirty="0"/>
          </a:p>
          <a:p>
            <a:r>
              <a:rPr lang="en-US" sz="2000" dirty="0"/>
              <a:t>Leads to a </a:t>
            </a:r>
            <a:r>
              <a:rPr lang="en-US" sz="2000" i="1" dirty="0"/>
              <a:t>Sustainable Development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Provides </a:t>
            </a:r>
            <a:r>
              <a:rPr lang="en-US" sz="2000" i="1" dirty="0"/>
              <a:t>Safety</a:t>
            </a:r>
            <a:r>
              <a:rPr lang="en-US" sz="2000" dirty="0"/>
              <a:t> to vehicles and pedestrians.</a:t>
            </a:r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1870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e have the Best and Stunning Thank You Slide Templates">
            <a:extLst>
              <a:ext uri="{FF2B5EF4-FFF2-40B4-BE49-F238E27FC236}">
                <a16:creationId xmlns:a16="http://schemas.microsoft.com/office/drawing/2014/main" id="{D1891075-54C9-D71F-DEAC-7270E18EF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62" y="-933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59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CA0D-B566-C133-7F2C-4D047382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084"/>
            <a:ext cx="10515600" cy="791871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ABSTRACT:</a:t>
            </a:r>
            <a:endParaRPr lang="en-IN" sz="4000" u="sng" dirty="0">
              <a:latin typeface="Bahnschrift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842B-8FAC-EA0A-5F29-9208C5E02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237"/>
            <a:ext cx="10515600" cy="4702726"/>
          </a:xfrm>
        </p:spPr>
        <p:txBody>
          <a:bodyPr>
            <a:normAutofit/>
          </a:bodyPr>
          <a:lstStyle/>
          <a:p>
            <a:r>
              <a:rPr lang="en-US" sz="2000" dirty="0"/>
              <a:t>The main purpose of this project is to switch </a:t>
            </a:r>
            <a:r>
              <a:rPr lang="en-US" sz="2000" i="1" dirty="0"/>
              <a:t>ON</a:t>
            </a:r>
            <a:r>
              <a:rPr lang="en-US" sz="2000" dirty="0"/>
              <a:t> and </a:t>
            </a:r>
            <a:r>
              <a:rPr lang="en-US" sz="2000" i="1" dirty="0"/>
              <a:t>OFF</a:t>
            </a:r>
            <a:r>
              <a:rPr lang="en-US" sz="2000" dirty="0"/>
              <a:t> street lights</a:t>
            </a:r>
          </a:p>
          <a:p>
            <a:pPr marL="0" indent="0">
              <a:buNone/>
            </a:pPr>
            <a:r>
              <a:rPr lang="en-US" sz="2000" dirty="0"/>
              <a:t>   without manual operation.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By using this system </a:t>
            </a:r>
            <a:r>
              <a:rPr lang="en-US" sz="2000" i="1" dirty="0"/>
              <a:t>energy consumption </a:t>
            </a:r>
            <a:r>
              <a:rPr lang="en-US" sz="2000" dirty="0"/>
              <a:t>is reduced.</a:t>
            </a:r>
          </a:p>
          <a:p>
            <a:endParaRPr lang="en-US" sz="2000" dirty="0"/>
          </a:p>
          <a:p>
            <a:r>
              <a:rPr lang="en-US" sz="2000" i="1" dirty="0"/>
              <a:t>IR sensors </a:t>
            </a:r>
            <a:r>
              <a:rPr lang="en-US" sz="2000" dirty="0"/>
              <a:t>are the main components of the project.</a:t>
            </a:r>
          </a:p>
          <a:p>
            <a:endParaRPr lang="en-US" sz="2000" dirty="0"/>
          </a:p>
          <a:p>
            <a:r>
              <a:rPr lang="en-US" sz="2000" dirty="0"/>
              <a:t> IR sensor is like our eye which </a:t>
            </a:r>
            <a:r>
              <a:rPr lang="en-US" sz="2000" i="1" dirty="0"/>
              <a:t>detects</a:t>
            </a:r>
            <a:r>
              <a:rPr lang="en-US" sz="2000" dirty="0"/>
              <a:t> the presence of an object.</a:t>
            </a:r>
          </a:p>
        </p:txBody>
      </p:sp>
    </p:spTree>
    <p:extLst>
      <p:ext uri="{BB962C8B-B14F-4D97-AF65-F5344CB8AC3E}">
        <p14:creationId xmlns:p14="http://schemas.microsoft.com/office/powerpoint/2010/main" val="57986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DFEA-560A-7B68-F008-96876B6D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7814"/>
          </a:xfrm>
        </p:spPr>
        <p:txBody>
          <a:bodyPr/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INTRODUCTION: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8E75-3398-F838-1673-B298E6C04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567"/>
            <a:ext cx="10515600" cy="4693396"/>
          </a:xfrm>
        </p:spPr>
        <p:txBody>
          <a:bodyPr>
            <a:normAutofit/>
          </a:bodyPr>
          <a:lstStyle/>
          <a:p>
            <a:r>
              <a:rPr lang="en-IN" sz="2000" dirty="0"/>
              <a:t>In the present days Automated systems have less manual operations,</a:t>
            </a:r>
          </a:p>
          <a:p>
            <a:pPr marL="0" indent="0">
              <a:buNone/>
            </a:pPr>
            <a:r>
              <a:rPr lang="en-IN" sz="2000" dirty="0"/>
              <a:t>   high </a:t>
            </a:r>
            <a:r>
              <a:rPr lang="en-IN" sz="2000" i="1" dirty="0"/>
              <a:t>flexibility</a:t>
            </a:r>
            <a:r>
              <a:rPr lang="en-IN" sz="2000" dirty="0"/>
              <a:t>, and </a:t>
            </a:r>
            <a:r>
              <a:rPr lang="en-IN" sz="2000" i="1" dirty="0"/>
              <a:t>accurate</a:t>
            </a:r>
            <a:r>
              <a:rPr lang="en-IN" sz="2000" dirty="0"/>
              <a:t>.</a:t>
            </a:r>
          </a:p>
          <a:p>
            <a:endParaRPr lang="en-IN" sz="2000" dirty="0"/>
          </a:p>
          <a:p>
            <a:r>
              <a:rPr lang="en-IN" sz="2000" dirty="0"/>
              <a:t>Especially in the field of electronics </a:t>
            </a:r>
            <a:r>
              <a:rPr lang="en-IN" sz="2000" i="1" dirty="0"/>
              <a:t>automated</a:t>
            </a:r>
            <a:r>
              <a:rPr lang="en-IN" sz="2000" dirty="0"/>
              <a:t> </a:t>
            </a:r>
            <a:r>
              <a:rPr lang="en-IN" sz="2000" i="1" dirty="0"/>
              <a:t>systems</a:t>
            </a:r>
            <a:r>
              <a:rPr lang="en-IN" sz="2000" dirty="0"/>
              <a:t> are giving     good performance.</a:t>
            </a:r>
          </a:p>
          <a:p>
            <a:endParaRPr lang="en-IN" sz="2000" dirty="0"/>
          </a:p>
          <a:p>
            <a:r>
              <a:rPr lang="en-IN" sz="2000" dirty="0"/>
              <a:t>Our project is to control the switching of </a:t>
            </a:r>
            <a:r>
              <a:rPr lang="en-IN" sz="2000" i="1" dirty="0"/>
              <a:t>Street Lights </a:t>
            </a:r>
            <a:r>
              <a:rPr lang="en-IN" sz="2000" dirty="0"/>
              <a:t>automatically.</a:t>
            </a:r>
          </a:p>
          <a:p>
            <a:endParaRPr lang="en-IN" sz="2000" dirty="0"/>
          </a:p>
          <a:p>
            <a:r>
              <a:rPr lang="en-IN" sz="2000" dirty="0"/>
              <a:t>IR’s which detects the vehicle will </a:t>
            </a:r>
            <a:r>
              <a:rPr lang="en-IN" sz="2000" i="1" dirty="0"/>
              <a:t>ON</a:t>
            </a:r>
            <a:r>
              <a:rPr lang="en-IN" sz="2000" dirty="0"/>
              <a:t> the street light.</a:t>
            </a:r>
          </a:p>
        </p:txBody>
      </p:sp>
    </p:spTree>
    <p:extLst>
      <p:ext uri="{BB962C8B-B14F-4D97-AF65-F5344CB8AC3E}">
        <p14:creationId xmlns:p14="http://schemas.microsoft.com/office/powerpoint/2010/main" val="71540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B882-0DCA-DAFE-7238-CCD3DE7C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169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USES OF SENSORED STREETLIGHT TO SOCIETY:</a:t>
            </a:r>
            <a:endParaRPr lang="en-IN" sz="40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8D0E8-4377-B292-0D14-41D9BFDE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202124"/>
                </a:solidFill>
                <a:latin typeface="+mj-lt"/>
              </a:rPr>
              <a:t>O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ne of the most significant use is </a:t>
            </a:r>
            <a:r>
              <a:rPr lang="en-US" sz="2000" b="0" i="1" dirty="0">
                <a:solidFill>
                  <a:srgbClr val="202124"/>
                </a:solidFill>
                <a:effectLst/>
                <a:latin typeface="+mj-lt"/>
              </a:rPr>
              <a:t>cost savings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.</a:t>
            </a:r>
          </a:p>
          <a:p>
            <a:endParaRPr lang="en-US" sz="2000" dirty="0">
              <a:solidFill>
                <a:srgbClr val="202124"/>
              </a:solidFill>
              <a:latin typeface="+mj-lt"/>
            </a:endParaRPr>
          </a:p>
          <a:p>
            <a:r>
              <a:rPr lang="en-US" sz="2000" dirty="0">
                <a:solidFill>
                  <a:srgbClr val="040C28"/>
                </a:solidFill>
                <a:latin typeface="+mj-lt"/>
              </a:rPr>
              <a:t>C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+mj-lt"/>
              </a:rPr>
              <a:t>ities and Municipalities can reduce the amount of </a:t>
            </a:r>
            <a:r>
              <a:rPr lang="en-US" sz="2000" b="0" i="1" dirty="0">
                <a:solidFill>
                  <a:srgbClr val="040C28"/>
                </a:solidFill>
                <a:effectLst/>
                <a:latin typeface="+mj-lt"/>
              </a:rPr>
              <a:t>electricity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+mj-lt"/>
              </a:rPr>
              <a:t> they consume.</a:t>
            </a:r>
          </a:p>
          <a:p>
            <a:endParaRPr lang="en-US" sz="2000" dirty="0">
              <a:solidFill>
                <a:srgbClr val="040C28"/>
              </a:solidFill>
              <a:latin typeface="+mj-lt"/>
            </a:endParaRPr>
          </a:p>
          <a:p>
            <a:r>
              <a:rPr lang="en-US" sz="2000" dirty="0">
                <a:solidFill>
                  <a:srgbClr val="040C28"/>
                </a:solidFill>
                <a:latin typeface="+mj-lt"/>
              </a:rPr>
              <a:t>S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+mj-lt"/>
              </a:rPr>
              <a:t>afer traffic due to increased visibility of </a:t>
            </a:r>
            <a:r>
              <a:rPr lang="en-US" sz="2000" b="0" i="1" dirty="0">
                <a:solidFill>
                  <a:srgbClr val="040C28"/>
                </a:solidFill>
                <a:effectLst/>
                <a:latin typeface="+mj-lt"/>
              </a:rPr>
              <a:t>hazards.</a:t>
            </a:r>
          </a:p>
          <a:p>
            <a:endParaRPr lang="en-US" sz="2000" i="1" dirty="0">
              <a:solidFill>
                <a:srgbClr val="040C28"/>
              </a:solidFill>
              <a:latin typeface="+mj-lt"/>
            </a:endParaRPr>
          </a:p>
          <a:p>
            <a:r>
              <a:rPr lang="en-US" sz="2000" b="0" i="0" dirty="0">
                <a:effectLst/>
                <a:latin typeface="+mj-lt"/>
              </a:rPr>
              <a:t>During the night time when there is no light, the IR sends signal to turn on the street light.</a:t>
            </a:r>
            <a:endParaRPr lang="en-IN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8526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8265-D341-324D-C06E-CF7C77757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LITERATURE REVIEW</a:t>
            </a:r>
            <a:r>
              <a:rPr lang="en-US" sz="4800" u="sng" dirty="0">
                <a:latin typeface="Bahnschrift Condensed" panose="020B0502040204020203" pitchFamily="34" charset="0"/>
              </a:rPr>
              <a:t>:</a:t>
            </a:r>
            <a:endParaRPr lang="en-IN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08D7-E9E3-FFE0-AD2B-D192D1E99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278"/>
            <a:ext cx="10515600" cy="4842685"/>
          </a:xfrm>
        </p:spPr>
        <p:txBody>
          <a:bodyPr>
            <a:normAutofit/>
          </a:bodyPr>
          <a:lstStyle/>
          <a:p>
            <a:r>
              <a:rPr lang="en-IN" sz="2000" dirty="0">
                <a:hlinkClick r:id="rId2"/>
              </a:rPr>
              <a:t>www.wikipedia.com</a:t>
            </a:r>
            <a:endParaRPr lang="en-IN" sz="2000" dirty="0"/>
          </a:p>
          <a:p>
            <a:r>
              <a:rPr lang="en-IN" sz="2000" dirty="0">
                <a:hlinkClick r:id="rId3"/>
              </a:rPr>
              <a:t>www.keil.com</a:t>
            </a:r>
            <a:endParaRPr lang="en-IN" sz="2000" dirty="0"/>
          </a:p>
          <a:p>
            <a:r>
              <a:rPr lang="en-IN" sz="2000" dirty="0">
                <a:hlinkClick r:id="rId4"/>
              </a:rPr>
              <a:t>www.maxim-ic.com</a:t>
            </a:r>
            <a:endParaRPr lang="en-IN" sz="2000" dirty="0"/>
          </a:p>
          <a:p>
            <a:r>
              <a:rPr lang="en-IN" sz="2000" dirty="0">
                <a:hlinkClick r:id="rId5"/>
              </a:rPr>
              <a:t>www.electronicsforu.com</a:t>
            </a:r>
            <a:endParaRPr lang="en-IN" sz="2000" dirty="0"/>
          </a:p>
          <a:p>
            <a:r>
              <a:rPr lang="en-IN" sz="2000" dirty="0">
                <a:hlinkClick r:id="rId6"/>
              </a:rPr>
              <a:t>www.allaboutcircuits.com</a:t>
            </a:r>
            <a:endParaRPr lang="en-IN" sz="2000" dirty="0"/>
          </a:p>
          <a:p>
            <a:r>
              <a:rPr lang="en-IN" sz="2000" dirty="0">
                <a:hlinkClick r:id="rId7"/>
              </a:rPr>
              <a:t>www.beyondlogic.org</a:t>
            </a:r>
            <a:endParaRPr lang="en-IN" sz="2000" dirty="0"/>
          </a:p>
          <a:p>
            <a:r>
              <a:rPr lang="en-IN" sz="2000" dirty="0">
                <a:hlinkClick r:id="rId8"/>
              </a:rPr>
              <a:t>www.atmel.com</a:t>
            </a:r>
            <a:endParaRPr lang="en-IN" sz="2000" dirty="0"/>
          </a:p>
          <a:p>
            <a:pPr marL="0" indent="0">
              <a:buNone/>
            </a:pPr>
            <a:r>
              <a:rPr lang="en-IN" sz="2000" b="1" dirty="0">
                <a:solidFill>
                  <a:schemeClr val="accent4">
                    <a:lumMod val="50000"/>
                  </a:schemeClr>
                </a:solidFill>
              </a:rPr>
              <a:t>Books Referred:</a:t>
            </a:r>
          </a:p>
          <a:p>
            <a:r>
              <a:rPr lang="en-IN" sz="2000" dirty="0"/>
              <a:t>Raj Kamal –Microcontrollers Architecture, Programming, Interfacing, System Design.</a:t>
            </a:r>
          </a:p>
          <a:p>
            <a:r>
              <a:rPr lang="en-IN" sz="2000" dirty="0"/>
              <a:t>Embedded C-Michael J Pont</a:t>
            </a:r>
          </a:p>
        </p:txBody>
      </p:sp>
    </p:spTree>
    <p:extLst>
      <p:ext uri="{BB962C8B-B14F-4D97-AF65-F5344CB8AC3E}">
        <p14:creationId xmlns:p14="http://schemas.microsoft.com/office/powerpoint/2010/main" val="60930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E0DF-FA7A-EB9B-2544-4E68A2AA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COMPONENTS USED:</a:t>
            </a:r>
            <a:endParaRPr lang="en-IN" sz="40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4726-7E39-76E1-EB8E-02351BCA6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310"/>
            <a:ext cx="10515600" cy="4954653"/>
          </a:xfrm>
        </p:spPr>
        <p:txBody>
          <a:bodyPr>
            <a:normAutofit/>
          </a:bodyPr>
          <a:lstStyle/>
          <a:p>
            <a:r>
              <a:rPr lang="en-IN" sz="2000" dirty="0"/>
              <a:t>Arduino</a:t>
            </a:r>
          </a:p>
          <a:p>
            <a:endParaRPr lang="en-IN" sz="2000" dirty="0"/>
          </a:p>
          <a:p>
            <a:r>
              <a:rPr lang="en-IN" sz="2000" dirty="0"/>
              <a:t>IR sensors</a:t>
            </a:r>
          </a:p>
          <a:p>
            <a:endParaRPr lang="en-IN" sz="2000" dirty="0"/>
          </a:p>
          <a:p>
            <a:r>
              <a:rPr lang="en-IN" sz="2000" dirty="0"/>
              <a:t>UNO cable</a:t>
            </a:r>
          </a:p>
          <a:p>
            <a:endParaRPr lang="en-IN" sz="2000" dirty="0"/>
          </a:p>
          <a:p>
            <a:r>
              <a:rPr lang="en-IN" sz="2000" dirty="0"/>
              <a:t>LEDS</a:t>
            </a:r>
          </a:p>
          <a:p>
            <a:endParaRPr lang="en-IN" sz="2000" dirty="0"/>
          </a:p>
          <a:p>
            <a:r>
              <a:rPr lang="en-IN" sz="2000" dirty="0"/>
              <a:t>Resistors</a:t>
            </a:r>
          </a:p>
          <a:p>
            <a:endParaRPr lang="en-IN" sz="2000" dirty="0"/>
          </a:p>
          <a:p>
            <a:r>
              <a:rPr lang="en-IN" sz="2000" dirty="0"/>
              <a:t>Jumper wires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885D85-A449-F300-8075-55203EAAF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6956"/>
            <a:ext cx="1708086" cy="1251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D38F89-8E26-DDFA-D53E-37FB80E6A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7" y="2655190"/>
            <a:ext cx="1708086" cy="15013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C44CEA-D349-6526-E878-C1197A217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7" y="1296956"/>
            <a:ext cx="1708086" cy="12517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E2C606-889D-31B9-4A04-A7839A2B9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5190"/>
            <a:ext cx="1708086" cy="15013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C398D2-2EFA-6A73-A4FA-2BE6CC805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49750"/>
            <a:ext cx="1708086" cy="15013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70D685-D3BB-3040-25DA-B8BB95382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07" y="4343609"/>
            <a:ext cx="1708086" cy="1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6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EE4D-0413-641D-6673-90D1CD12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830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USES AND FUNCTIONALITY OF THE COMPONENTS:</a:t>
            </a:r>
            <a:endParaRPr lang="en-IN" sz="40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4FBC1-C731-9E60-B993-28730A603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/>
          <a:lstStyle/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Arduino</a:t>
            </a:r>
            <a:r>
              <a:rPr lang="en-IN" sz="2000" dirty="0">
                <a:latin typeface="+mj-lt"/>
              </a:rPr>
              <a:t> :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able to 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+mj-lt"/>
              </a:rPr>
              <a:t>read inputs - light on a sensor.</a:t>
            </a:r>
          </a:p>
          <a:p>
            <a:r>
              <a:rPr lang="en-IN" sz="2000" dirty="0">
                <a:latin typeface="+mj-lt"/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IR sensors</a:t>
            </a:r>
            <a:r>
              <a:rPr lang="en-IN" sz="2000" dirty="0">
                <a:latin typeface="+mj-lt"/>
              </a:rPr>
              <a:t> : to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+mj-lt"/>
              </a:rPr>
              <a:t>detect movement as well as to measure the heat of an object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.</a:t>
            </a:r>
          </a:p>
          <a:p>
            <a:r>
              <a:rPr lang="en-IN" sz="2000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Uno Cable : </a:t>
            </a:r>
            <a:r>
              <a:rPr lang="en-US" sz="2000" i="0" dirty="0">
                <a:effectLst/>
                <a:latin typeface="+mj-lt"/>
              </a:rPr>
              <a:t>Transmits data or program at high speeds with error-free, high-performance transmission.</a:t>
            </a:r>
          </a:p>
          <a:p>
            <a:r>
              <a:rPr lang="en-IN" sz="2000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LED :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is a widely used standard source of light in electrical equipment.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Resistors :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+mj-lt"/>
              </a:rPr>
              <a:t>reduce current flow, adjust signal levels, to divide voltages, bias active elements, and terminate transmission lines.</a:t>
            </a:r>
          </a:p>
          <a:p>
            <a:r>
              <a:rPr lang="en-IN" sz="2000" i="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rPr>
              <a:t>Jumper Wires :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+mj-lt"/>
              </a:rPr>
              <a:t> to connect two points to each other without soldering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.</a:t>
            </a:r>
            <a:endParaRPr lang="en-US" sz="2000" i="0" dirty="0">
              <a:effectLst/>
              <a:latin typeface="+mj-lt"/>
            </a:endParaRPr>
          </a:p>
          <a:p>
            <a:endParaRPr lang="en-US" i="0" dirty="0">
              <a:effectLst/>
              <a:latin typeface="+mj-lt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914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CE99-F9AE-1A1E-9209-CB412845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SPECIFICATIONS OF COMPONENTS</a:t>
            </a:r>
            <a:r>
              <a:rPr lang="en-US" sz="4800" u="sng" dirty="0">
                <a:latin typeface="Bahnschrift Condensed" panose="020B0502040204020203" pitchFamily="34" charset="0"/>
              </a:rPr>
              <a:t>:</a:t>
            </a:r>
            <a:endParaRPr lang="en-IN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F480-4EAA-2D73-8300-BE9CCA35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261"/>
            <a:ext cx="10515600" cy="5299788"/>
          </a:xfrm>
        </p:spPr>
        <p:txBody>
          <a:bodyPr>
            <a:normAutofit/>
          </a:bodyPr>
          <a:lstStyle/>
          <a:p>
            <a:r>
              <a:rPr lang="en-US" sz="2000" dirty="0"/>
              <a:t>Arduino UNO R3</a:t>
            </a:r>
          </a:p>
          <a:p>
            <a:endParaRPr lang="en-US" sz="2000" dirty="0"/>
          </a:p>
          <a:p>
            <a:r>
              <a:rPr lang="en-IN" sz="2000" dirty="0"/>
              <a:t>IR Sensors </a:t>
            </a:r>
          </a:p>
          <a:p>
            <a:endParaRPr lang="en-IN" sz="2000" dirty="0"/>
          </a:p>
          <a:p>
            <a:r>
              <a:rPr lang="en-IN" sz="2000" dirty="0"/>
              <a:t>UNO cable (USB 3.O version)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LEDS(8 Multi-coloured)</a:t>
            </a:r>
          </a:p>
          <a:p>
            <a:endParaRPr lang="en-IN" sz="2000" dirty="0"/>
          </a:p>
          <a:p>
            <a:r>
              <a:rPr lang="en-IN" sz="2000" dirty="0"/>
              <a:t>Resistors(220 volts)</a:t>
            </a:r>
          </a:p>
          <a:p>
            <a:endParaRPr lang="en-IN" sz="2000" dirty="0"/>
          </a:p>
          <a:p>
            <a:r>
              <a:rPr lang="en-IN" sz="2000" dirty="0"/>
              <a:t>Jumper wires</a:t>
            </a:r>
            <a:r>
              <a:rPr lang="en-IN" sz="2000"/>
              <a:t>(32-35</a:t>
            </a:r>
            <a:r>
              <a:rPr lang="en-IN" sz="20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492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36A3-564E-AE5B-781F-70C7F59B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177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latin typeface="Bahnschrift Condensed" panose="020B0502040204020203" pitchFamily="34" charset="0"/>
              </a:rPr>
              <a:t>MATERIALS REQUIRED</a:t>
            </a:r>
            <a:r>
              <a:rPr lang="en-US" sz="4800" u="sng" dirty="0">
                <a:latin typeface="Bahnschrift Condensed" panose="020B0502040204020203" pitchFamily="34" charset="0"/>
              </a:rPr>
              <a:t>:</a:t>
            </a:r>
            <a:endParaRPr lang="en-IN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EF0CB-E6C6-FBB9-C72C-8967385F7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302"/>
            <a:ext cx="10515600" cy="4926661"/>
          </a:xfrm>
        </p:spPr>
        <p:txBody>
          <a:bodyPr/>
          <a:lstStyle/>
          <a:p>
            <a:r>
              <a:rPr lang="en-US" sz="2000" dirty="0"/>
              <a:t>Card board</a:t>
            </a:r>
          </a:p>
          <a:p>
            <a:endParaRPr lang="en-US" sz="2000" dirty="0"/>
          </a:p>
          <a:p>
            <a:r>
              <a:rPr lang="en-US" sz="2000" dirty="0"/>
              <a:t>Straws</a:t>
            </a:r>
          </a:p>
          <a:p>
            <a:endParaRPr lang="en-US" sz="2000" dirty="0"/>
          </a:p>
          <a:p>
            <a:r>
              <a:rPr lang="en-US" sz="2000" dirty="0"/>
              <a:t>Charts(black and yellow)</a:t>
            </a:r>
          </a:p>
          <a:p>
            <a:endParaRPr lang="en-US" sz="2000" dirty="0"/>
          </a:p>
          <a:p>
            <a:r>
              <a:rPr lang="en-US" sz="2000" dirty="0"/>
              <a:t>A4 papers</a:t>
            </a:r>
          </a:p>
          <a:p>
            <a:endParaRPr lang="en-US" sz="2000" dirty="0"/>
          </a:p>
          <a:p>
            <a:r>
              <a:rPr lang="en-US" sz="2000" dirty="0"/>
              <a:t>Car Toy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080760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353</TotalTime>
  <Words>508</Words>
  <Application>Microsoft Office PowerPoint</Application>
  <PresentationFormat>Widescreen</PresentationFormat>
  <Paragraphs>106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Bahnschrift Condensed</vt:lpstr>
      <vt:lpstr>Bahnschrift SemiBold Condensed</vt:lpstr>
      <vt:lpstr>Century Gothic</vt:lpstr>
      <vt:lpstr>Wingdings 3</vt:lpstr>
      <vt:lpstr>Wisp</vt:lpstr>
      <vt:lpstr>   SENSORED STREETLIGHT</vt:lpstr>
      <vt:lpstr>ABSTRACT:</vt:lpstr>
      <vt:lpstr>INTRODUCTION:</vt:lpstr>
      <vt:lpstr>USES OF SENSORED STREETLIGHT TO SOCIETY:</vt:lpstr>
      <vt:lpstr>LITERATURE REVIEW:</vt:lpstr>
      <vt:lpstr>COMPONENTS USED:</vt:lpstr>
      <vt:lpstr>USES AND FUNCTIONALITY OF THE COMPONENTS:</vt:lpstr>
      <vt:lpstr>SPECIFICATIONS OF COMPONENTS:</vt:lpstr>
      <vt:lpstr>MATERIALS REQUIRED:</vt:lpstr>
      <vt:lpstr>CIRCUIT DIAGRAM:</vt:lpstr>
      <vt:lpstr>SKETCH:</vt:lpstr>
      <vt:lpstr>CODE:</vt:lpstr>
      <vt:lpstr>CODE:</vt:lpstr>
      <vt:lpstr>WORKING VIDEO:</vt:lpstr>
      <vt:lpstr>CONCLUSION: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SENSORED STREETLIGHT</dc:title>
  <dc:creator>Ram Saketh Mamidala</dc:creator>
  <cp:lastModifiedBy>Ram Saketh Mamidala</cp:lastModifiedBy>
  <cp:revision>28</cp:revision>
  <dcterms:created xsi:type="dcterms:W3CDTF">2023-07-13T17:21:55Z</dcterms:created>
  <dcterms:modified xsi:type="dcterms:W3CDTF">2023-07-28T04:41:31Z</dcterms:modified>
</cp:coreProperties>
</file>